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45346"/>
            <a:ext cx="2982109" cy="4080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 rot="21233898">
            <a:off x="1851826" y="2316001"/>
            <a:ext cx="645081" cy="10411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5105" y="555655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have observed major </a:t>
            </a:r>
            <a:r>
              <a:rPr lang="en-US" dirty="0" smtClean="0"/>
              <a:t>CAD intersections </a:t>
            </a:r>
            <a:r>
              <a:rPr lang="en-US" dirty="0"/>
              <a:t>between the above shown parts.</a:t>
            </a:r>
          </a:p>
          <a:p>
            <a:r>
              <a:rPr lang="en-US" dirty="0" smtClean="0"/>
              <a:t>We have moved the Pink colored and adjacent parts to clear the intersection. </a:t>
            </a:r>
            <a:endParaRPr lang="en-IN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066800"/>
            <a:ext cx="3886200" cy="3758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269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7367"/>
            <a:ext cx="3598110" cy="4357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5105" y="555655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have observed major </a:t>
            </a:r>
            <a:r>
              <a:rPr lang="en-US" dirty="0" smtClean="0"/>
              <a:t>CAD intersections </a:t>
            </a:r>
            <a:r>
              <a:rPr lang="en-US" dirty="0"/>
              <a:t>between the above shown parts.</a:t>
            </a:r>
          </a:p>
          <a:p>
            <a:r>
              <a:rPr lang="en-US" dirty="0" smtClean="0"/>
              <a:t>We have not cleared these intersections. </a:t>
            </a:r>
            <a:endParaRPr lang="en-IN" dirty="0"/>
          </a:p>
        </p:txBody>
      </p:sp>
      <p:sp>
        <p:nvSpPr>
          <p:cNvPr id="7" name="Oval 6"/>
          <p:cNvSpPr/>
          <p:nvPr/>
        </p:nvSpPr>
        <p:spPr>
          <a:xfrm rot="1941785">
            <a:off x="967908" y="2698335"/>
            <a:ext cx="645081" cy="10411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41785">
            <a:off x="685763" y="929989"/>
            <a:ext cx="645081" cy="10411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221778"/>
            <a:ext cx="4965024" cy="260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5231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45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3</cp:revision>
  <dcterms:created xsi:type="dcterms:W3CDTF">2006-08-16T00:00:00Z</dcterms:created>
  <dcterms:modified xsi:type="dcterms:W3CDTF">2025-02-11T11:31:39Z</dcterms:modified>
</cp:coreProperties>
</file>